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2" r:id="rId7"/>
    <p:sldId id="263" r:id="rId8"/>
    <p:sldId id="271" r:id="rId9"/>
    <p:sldId id="273" r:id="rId10"/>
    <p:sldId id="269" r:id="rId11"/>
    <p:sldId id="264" r:id="rId12"/>
    <p:sldId id="265" r:id="rId13"/>
    <p:sldId id="266" r:id="rId14"/>
    <p:sldId id="267" r:id="rId15"/>
    <p:sldId id="270" r:id="rId16"/>
    <p:sldId id="268" r:id="rId17"/>
  </p:sldIdLst>
  <p:sldSz cx="12192000" cy="6858000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B Yekan" panose="00000400000000000000" pitchFamily="2" charset="-78"/>
      <p:regular r:id="rId22"/>
    </p:embeddedFont>
    <p:embeddedFont>
      <p:font typeface="Wingdings 3" panose="05040102010807070707" pitchFamily="18" charset="2"/>
      <p:regular r:id="rId23"/>
    </p:embeddedFont>
    <p:embeddedFont>
      <p:font typeface="B Nazanin" panose="00000400000000000000" pitchFamily="2" charset="-78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60606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slide" Target="slide1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12.jpg"/><Relationship Id="rId3" Type="http://schemas.openxmlformats.org/officeDocument/2006/relationships/hyperlink" Target="https://cafia.ir/shop/" TargetMode="External"/><Relationship Id="rId7" Type="http://schemas.openxmlformats.org/officeDocument/2006/relationships/hyperlink" Target="https://cafia.ir/product-category/%d9%82%d9%87%d9%88%d9%87-%d8%aa%d8%b1%da%a9/" TargetMode="External"/><Relationship Id="rId12" Type="http://schemas.openxmlformats.org/officeDocument/2006/relationships/image" Target="../media/image11.png"/><Relationship Id="rId2" Type="http://schemas.openxmlformats.org/officeDocument/2006/relationships/slide" Target="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14.jpg"/><Relationship Id="rId5" Type="http://schemas.openxmlformats.org/officeDocument/2006/relationships/hyperlink" Target="https://cafia.ir/product-category/%d9%82%d9%87%d9%88%d9%87-%d9%81%d8%b1%d8%a7%d9%86%d8%b3%d9%87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17.jpg"/><Relationship Id="rId4" Type="http://schemas.openxmlformats.org/officeDocument/2006/relationships/hyperlink" Target="https://cafia.ir/product-category/%d9%82%d9%87%d9%88%d9%87-%d8%b3%d8%a7%d8%b2/" TargetMode="External"/><Relationship Id="rId9" Type="http://schemas.openxmlformats.org/officeDocument/2006/relationships/hyperlink" Target="https://cafia.ir/product-category/spresso-coffee/" TargetMode="External"/><Relationship Id="rId1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40" y="1897417"/>
            <a:ext cx="7766936" cy="1646302"/>
          </a:xfrm>
        </p:spPr>
        <p:txBody>
          <a:bodyPr/>
          <a:lstStyle/>
          <a:p>
            <a:pPr algn="ctr"/>
            <a:r>
              <a:rPr lang="fa-IR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قهوه مناسب من چیه؟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4365522" y="4070555"/>
            <a:ext cx="3592556" cy="10017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cs typeface="B Yekan" panose="00000400000000000000" pitchFamily="2" charset="-78"/>
              </a:rPr>
              <a:t>بزن بریم</a:t>
            </a:r>
            <a:endParaRPr lang="en-US" sz="4400" dirty="0">
              <a:cs typeface="B Yeka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4037" y="1297252"/>
            <a:ext cx="6282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bg2"/>
                </a:solidFill>
              </a:rPr>
              <a:t>آیکون های همرنگ و وکتور برای دکمه های ورزش، لاغری و ...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chemeClr val="bg2"/>
                </a:solidFill>
              </a:rPr>
              <a:t>استفاده از تصویر مدل (خ صادقی) برای یکپارچگی با سایت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fa-IR" dirty="0" smtClean="0">
              <a:solidFill>
                <a:schemeClr val="bg2"/>
              </a:solidFill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236" y="703484"/>
            <a:ext cx="8366949" cy="798144"/>
          </a:xfrm>
        </p:spPr>
        <p:txBody>
          <a:bodyPr/>
          <a:lstStyle/>
          <a:p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فال قهوه، باید قهوه</a:t>
            </a:r>
            <a:r>
              <a:rPr lang="fa-IR" sz="40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 ترک </a:t>
            </a: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درست کنید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43331" y="1775419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قهوه ترک رو باید با جِذوه درست کنید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31" name="Rounded Rectangle 30">
              <a:hlinkClick r:id="rId3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2443331" y="2664350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بعد باید ته فنجون رو بخونید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2" y="4442340"/>
            <a:ext cx="3339325" cy="2223990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2" y="1775419"/>
            <a:ext cx="3355149" cy="25163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23873" y="3392705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کلیک کنید ←</a:t>
            </a:r>
          </a:p>
        </p:txBody>
      </p:sp>
    </p:spTree>
    <p:extLst>
      <p:ext uri="{BB962C8B-B14F-4D97-AF65-F5344CB8AC3E}">
        <p14:creationId xmlns:p14="http://schemas.microsoft.com/office/powerpoint/2010/main" val="27565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989" y="610410"/>
            <a:ext cx="8366949" cy="798144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موکاپات </a:t>
            </a:r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چیه؟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65909" y="2086420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یه قهوه جوش روگازی</a:t>
            </a: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برای درست کردن یه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اسپرسوی ساده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65908" y="3615208"/>
            <a:ext cx="9802023" cy="913021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3200" dirty="0" smtClean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در سایزهای یک نفره، دو نفره، سه نفره، ...</a:t>
            </a: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قیمتش از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50 هزار تومان </a:t>
            </a: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به بالاست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3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" y="926220"/>
            <a:ext cx="2899564" cy="4103156"/>
          </a:xfrm>
          <a:prstGeom prst="rect">
            <a:avLst/>
          </a:prstGeom>
        </p:spPr>
      </p:pic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479665" y="4398230"/>
            <a:ext cx="2308831" cy="6316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rIns="0" bIns="0" rtlCol="0" anchor="ctr"/>
          <a:lstStyle/>
          <a:p>
            <a:pPr algn="ctr"/>
            <a:r>
              <a:rPr lang="fa-IR" sz="2100" b="1" dirty="0" smtClean="0">
                <a:cs typeface="B Nazanin" panose="00000400000000000000" pitchFamily="2" charset="-78"/>
              </a:rPr>
              <a:t>صفحه محصولات</a:t>
            </a:r>
            <a:endParaRPr lang="fa-IR" sz="21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72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989" y="610410"/>
            <a:ext cx="8366949" cy="798144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اسپرسوساز </a:t>
            </a:r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چیه؟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65909" y="2167102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یه وسیله برقی برای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اسپرسوی حرفه‌ای</a:t>
            </a: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و درست کردن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لاته، کاپوچینو، آمریکانو 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32200" y="2919991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قیمتش از یک میلیون تومان به بالاست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3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1" y="1157423"/>
            <a:ext cx="3030097" cy="364713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65908" y="3753428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مارک های معروف: دلونگی، نوا، مباشی ...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611492" y="4794176"/>
            <a:ext cx="2308831" cy="6316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rIns="0" bIns="0" rtlCol="0" anchor="ctr"/>
          <a:lstStyle/>
          <a:p>
            <a:pPr algn="ctr"/>
            <a:r>
              <a:rPr lang="fa-IR" sz="2100" b="1" dirty="0" smtClean="0">
                <a:cs typeface="B Nazanin" panose="00000400000000000000" pitchFamily="2" charset="-78"/>
              </a:rPr>
              <a:t>صفحه محصولات</a:t>
            </a:r>
            <a:endParaRPr lang="fa-IR" sz="21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46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989" y="610410"/>
            <a:ext cx="8366949" cy="798144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فرنچ پرس </a:t>
            </a:r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چیه؟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79162" y="2828845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یه وسیله ساده برای درست کردن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قهوه فرانسه</a:t>
            </a: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و درست کردن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دمنوش</a:t>
            </a: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79161" y="3537915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قیمتش از 50 هزار تومان تومان به بالاست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3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685"/>
            <a:ext cx="2776907" cy="2776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9" y="1385731"/>
            <a:ext cx="2534732" cy="344216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79161" y="2794379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فقط نیاز به آبجوش داره</a:t>
            </a:r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424745" y="4939666"/>
            <a:ext cx="2308831" cy="6316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rIns="0" bIns="0" rtlCol="0" anchor="ctr"/>
          <a:lstStyle/>
          <a:p>
            <a:pPr algn="ctr"/>
            <a:r>
              <a:rPr lang="fa-IR" sz="2100" b="1" dirty="0" smtClean="0">
                <a:cs typeface="B Nazanin" panose="00000400000000000000" pitchFamily="2" charset="-78"/>
              </a:rPr>
              <a:t>صفحه محصولات</a:t>
            </a:r>
            <a:endParaRPr lang="fa-IR" sz="21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989" y="610410"/>
            <a:ext cx="8366949" cy="798144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قهوه‌ساز </a:t>
            </a:r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چیه؟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79162" y="2970568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یه وسیله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حرفه‌ای</a:t>
            </a: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 برای درست کردن </a:t>
            </a:r>
            <a:r>
              <a:rPr lang="fa-IR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قهوه فرانسه</a:t>
            </a: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قهوه ساز برقی هست و یه قوری هم داره.</a:t>
            </a:r>
            <a:endParaRPr lang="fa-IR" sz="3200" b="1" dirty="0" smtClean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79161" y="3679638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قیمتش از 500 هزار تومان تومان به بالاست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3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4" y="781665"/>
            <a:ext cx="3891405" cy="389140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79161" y="3000453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توی بیشتر کشورها استفاده میشه</a:t>
            </a: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429294" y="5006028"/>
            <a:ext cx="2308831" cy="6316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rIns="0" bIns="0" rtlCol="0" anchor="ctr"/>
          <a:lstStyle/>
          <a:p>
            <a:pPr algn="ctr"/>
            <a:r>
              <a:rPr lang="fa-IR" sz="2100" b="1" dirty="0" smtClean="0">
                <a:cs typeface="B Nazanin" panose="00000400000000000000" pitchFamily="2" charset="-78"/>
              </a:rPr>
              <a:t>صفحه محصولات</a:t>
            </a:r>
            <a:endParaRPr lang="fa-IR" sz="21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7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989" y="610410"/>
            <a:ext cx="8366949" cy="798144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جِذوه </a:t>
            </a:r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چیه؟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65907" y="1724364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قهوه جوش مخصوص قهوه ترک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6713" y="3143693"/>
            <a:ext cx="9802023" cy="913021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معمولاً از </a:t>
            </a:r>
            <a:r>
              <a:rPr lang="fa-IR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جنس مس </a:t>
            </a:r>
            <a:r>
              <a:rPr lang="fa-IR" sz="3200" dirty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یا آلومینیوم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  <a:p>
            <a:pPr marL="571500" indent="-5715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B Nazanin" panose="00000400000000000000" pitchFamily="2" charset="-78"/>
              </a:rPr>
              <a:t>قیمتش از حدود 40 هزار تومان به بالاست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B Nazani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3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0" y="1145146"/>
            <a:ext cx="2984477" cy="2984477"/>
          </a:xfrm>
          <a:prstGeom prst="rect">
            <a:avLst/>
          </a:prstGeom>
        </p:spPr>
      </p:pic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479665" y="4398230"/>
            <a:ext cx="2308831" cy="6316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rIns="0" bIns="0" rtlCol="0" anchor="ctr"/>
          <a:lstStyle/>
          <a:p>
            <a:pPr algn="ctr"/>
            <a:r>
              <a:rPr lang="fa-IR" sz="2100" b="1" dirty="0" smtClean="0">
                <a:cs typeface="B Nazanin" panose="00000400000000000000" pitchFamily="2" charset="-78"/>
              </a:rPr>
              <a:t>صفحه محصولات</a:t>
            </a:r>
            <a:endParaRPr lang="fa-IR" sz="21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0603" y="380869"/>
            <a:ext cx="8366949" cy="798144"/>
          </a:xfrm>
        </p:spPr>
        <p:txBody>
          <a:bodyPr/>
          <a:lstStyle/>
          <a:p>
            <a:pPr algn="ctr"/>
            <a:r>
              <a:rPr lang="fa-I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چی نیاز دارید؟ </a:t>
            </a:r>
            <a:r>
              <a:rPr lang="fa-IR" sz="3600" dirty="0">
                <a:solidFill>
                  <a:schemeClr val="accent4"/>
                </a:solidFill>
                <a:cs typeface="B Yekan" panose="00000400000000000000" pitchFamily="2" charset="-78"/>
              </a:rPr>
              <a:t>قهوه یا قهوه‌ساز</a:t>
            </a:r>
            <a:r>
              <a:rPr lang="fa-IR" sz="3600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؟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  <a:cs typeface="B Yeka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2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437411" y="1662536"/>
            <a:ext cx="5696195" cy="798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6222" y="1842864"/>
            <a:ext cx="480131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u="sng" dirty="0" smtClean="0">
                <a:solidFill>
                  <a:schemeClr val="accent4"/>
                </a:solidFill>
                <a:cs typeface="B Yekan" panose="00000400000000000000" pitchFamily="2" charset="-78"/>
                <a:hlinkClick r:id="rId3"/>
              </a:rPr>
              <a:t>اطلاعات ا</a:t>
            </a:r>
            <a:r>
              <a:rPr lang="fa-IR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Yekan" panose="00000400000000000000" pitchFamily="2" charset="-78"/>
                <a:hlinkClick r:id="rId3"/>
              </a:rPr>
              <a:t>نواع قهوه</a:t>
            </a:r>
            <a:endParaRPr lang="fa-IR" sz="2800" u="sng" dirty="0" smtClean="0">
              <a:solidFill>
                <a:schemeClr val="tx1">
                  <a:lumMod val="50000"/>
                  <a:lumOff val="50000"/>
                </a:schemeClr>
              </a:solidFill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Yekan" panose="00000400000000000000" pitchFamily="2" charset="-78"/>
                <a:hlinkClick r:id="rId4"/>
              </a:rPr>
              <a:t>اطلاعات انواع قهوه‌ساز و قهوه جوش</a:t>
            </a:r>
            <a:endParaRPr lang="en-US" sz="2800" u="sng" dirty="0">
              <a:solidFill>
                <a:schemeClr val="tx1">
                  <a:lumMod val="50000"/>
                  <a:lumOff val="50000"/>
                </a:schemeClr>
              </a:solidFill>
              <a:cs typeface="B Yekan" panose="000004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51822" y="1662538"/>
            <a:ext cx="4308035" cy="1943101"/>
            <a:chOff x="2555951" y="4807833"/>
            <a:chExt cx="4598869" cy="2074279"/>
          </a:xfrm>
        </p:grpSpPr>
        <p:grpSp>
          <p:nvGrpSpPr>
            <p:cNvPr id="22" name="Group 21"/>
            <p:cNvGrpSpPr/>
            <p:nvPr/>
          </p:nvGrpSpPr>
          <p:grpSpPr>
            <a:xfrm>
              <a:off x="2555951" y="4807833"/>
              <a:ext cx="4598869" cy="1709546"/>
              <a:chOff x="2555951" y="4807833"/>
              <a:chExt cx="4598869" cy="1709546"/>
            </a:xfrm>
          </p:grpSpPr>
          <p:pic>
            <p:nvPicPr>
              <p:cNvPr id="6" name="Picture 5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987" y="4807833"/>
                <a:ext cx="1709546" cy="1709546"/>
              </a:xfrm>
              <a:prstGeom prst="rect">
                <a:avLst/>
              </a:prstGeom>
            </p:spPr>
          </p:pic>
          <p:pic>
            <p:nvPicPr>
              <p:cNvPr id="7" name="Picture 6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5951" y="4820255"/>
                <a:ext cx="1686627" cy="1686626"/>
              </a:xfrm>
              <a:prstGeom prst="rect">
                <a:avLst/>
              </a:prstGeom>
            </p:spPr>
          </p:pic>
          <p:pic>
            <p:nvPicPr>
              <p:cNvPr id="8" name="Picture 7">
                <a:hlinkClick r:id="rId9"/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2153" y="4892117"/>
                <a:ext cx="1562667" cy="156470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2831276" y="6363756"/>
              <a:ext cx="4171906" cy="518356"/>
              <a:chOff x="2831276" y="6363756"/>
              <a:chExt cx="4171906" cy="518356"/>
            </a:xfrm>
          </p:grpSpPr>
          <p:sp>
            <p:nvSpPr>
              <p:cNvPr id="9" name="Rectangle 8">
                <a:hlinkClick r:id="rId9"/>
              </p:cNvPr>
              <p:cNvSpPr/>
              <p:nvPr/>
            </p:nvSpPr>
            <p:spPr>
              <a:xfrm>
                <a:off x="5709156" y="6370046"/>
                <a:ext cx="1294026" cy="505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fa-I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B Nazanin" panose="00000400000000000000" pitchFamily="2" charset="-78"/>
                  </a:rPr>
                  <a:t>قهوه </a:t>
                </a:r>
                <a:r>
                  <a:rPr lang="fa-IR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B Nazanin" panose="00000400000000000000" pitchFamily="2" charset="-78"/>
                  </a:rPr>
                  <a:t>اسپرسو</a:t>
                </a:r>
                <a:endParaRPr lang="fa-IR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Rectangle 9">
                <a:hlinkClick r:id="rId5"/>
              </p:cNvPr>
              <p:cNvSpPr/>
              <p:nvPr/>
            </p:nvSpPr>
            <p:spPr>
              <a:xfrm>
                <a:off x="4253457" y="6363756"/>
                <a:ext cx="1218732" cy="505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fa-I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B Nazanin" panose="00000400000000000000" pitchFamily="2" charset="-78"/>
                  </a:rPr>
                  <a:t>قهوه فرانسه</a:t>
                </a:r>
              </a:p>
            </p:txBody>
          </p:sp>
          <p:sp>
            <p:nvSpPr>
              <p:cNvPr id="11" name="Rectangle 10">
                <a:hlinkClick r:id="rId7"/>
              </p:cNvPr>
              <p:cNvSpPr/>
              <p:nvPr/>
            </p:nvSpPr>
            <p:spPr>
              <a:xfrm>
                <a:off x="2831276" y="6376960"/>
                <a:ext cx="1030498" cy="505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fa-I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B Nazanin" panose="00000400000000000000" pitchFamily="2" charset="-78"/>
                  </a:rPr>
                  <a:t>قهوه ترک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99629" y="3917678"/>
            <a:ext cx="8087512" cy="2473408"/>
            <a:chOff x="951051" y="3888996"/>
            <a:chExt cx="8581079" cy="2624357"/>
          </a:xfrm>
        </p:grpSpPr>
        <p:pic>
          <p:nvPicPr>
            <p:cNvPr id="17" name="Picture 16">
              <a:hlinkClick r:id="rId4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208" y="3888996"/>
              <a:ext cx="2156670" cy="21566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881" y="4286171"/>
              <a:ext cx="1573876" cy="222718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116" y="4342161"/>
              <a:ext cx="1787202" cy="17872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051" y="3983455"/>
              <a:ext cx="2054546" cy="2472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322" y="4256168"/>
              <a:ext cx="1744808" cy="1744808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947536" y="1985719"/>
            <a:ext cx="563449" cy="5634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947536" y="2605208"/>
            <a:ext cx="563449" cy="5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909" y="301569"/>
            <a:ext cx="7766936" cy="1064018"/>
          </a:xfrm>
        </p:spPr>
        <p:txBody>
          <a:bodyPr/>
          <a:lstStyle/>
          <a:p>
            <a:pPr algn="ctr"/>
            <a:r>
              <a:rPr lang="fa-IR" sz="4400" dirty="0" smtClean="0">
                <a:solidFill>
                  <a:srgbClr val="696969"/>
                </a:solidFill>
                <a:cs typeface="B Yekan" panose="00000400000000000000" pitchFamily="2" charset="-78"/>
              </a:rPr>
              <a:t>برای چه کاری قهوه می‌خواهید؟</a:t>
            </a:r>
            <a:endParaRPr lang="en-US" sz="4400" dirty="0">
              <a:solidFill>
                <a:srgbClr val="696969"/>
              </a:solidFill>
              <a:cs typeface="B Yekan" panose="00000400000000000000" pitchFamily="2" charset="-78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453657" y="1896596"/>
            <a:ext cx="2520000" cy="792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سر کار</a:t>
            </a:r>
            <a:endParaRPr lang="en-US" sz="4000" dirty="0">
              <a:cs typeface="B Yekan" panose="00000400000000000000" pitchFamily="2" charset="-78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715941" y="1896596"/>
            <a:ext cx="2520000" cy="79200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ورزش</a:t>
            </a:r>
            <a:endParaRPr lang="en-US" sz="4000" dirty="0">
              <a:cs typeface="B Yekan" panose="00000400000000000000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715941" y="3097848"/>
            <a:ext cx="2520000" cy="79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لاغری</a:t>
            </a:r>
            <a:endParaRPr lang="en-US" sz="4000" dirty="0">
              <a:cs typeface="B Yekan" panose="00000400000000000000" pitchFamily="2" charset="-78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453657" y="3097848"/>
            <a:ext cx="2520000" cy="792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توی خونه</a:t>
            </a:r>
            <a:endParaRPr lang="en-US" sz="4000" dirty="0">
              <a:cs typeface="B Yekan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6715941" y="5547503"/>
            <a:ext cx="2520000" cy="79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فال قهوه</a:t>
            </a:r>
            <a:endParaRPr lang="en-US" sz="4000" dirty="0">
              <a:cs typeface="B Yekan" panose="00000400000000000000" pitchFamily="2" charset="-78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2453656" y="4346754"/>
            <a:ext cx="2520000" cy="7920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مهمانی</a:t>
            </a:r>
            <a:endParaRPr lang="en-US" sz="4000" dirty="0">
              <a:cs typeface="B Yekan" panose="00000400000000000000" pitchFamily="2" charset="-78"/>
            </a:endParaRPr>
          </a:p>
        </p:txBody>
      </p:sp>
      <p:sp>
        <p:nvSpPr>
          <p:cNvPr id="12" name="Rounded Rectangle 11">
            <a:hlinkClick r:id="rId9" action="ppaction://hlinksldjump"/>
          </p:cNvPr>
          <p:cNvSpPr/>
          <p:nvPr/>
        </p:nvSpPr>
        <p:spPr>
          <a:xfrm>
            <a:off x="6715941" y="4346754"/>
            <a:ext cx="2520000" cy="79200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شب بیداری</a:t>
            </a:r>
            <a:endParaRPr lang="en-US" sz="4000" dirty="0">
              <a:cs typeface="B Yekan" panose="00000400000000000000" pitchFamily="2" charset="-78"/>
            </a:endParaRPr>
          </a:p>
        </p:txBody>
      </p:sp>
      <p:sp>
        <p:nvSpPr>
          <p:cNvPr id="13" name="Rounded Rectangle 12">
            <a:hlinkClick r:id="rId10" action="ppaction://hlinksldjump"/>
          </p:cNvPr>
          <p:cNvSpPr/>
          <p:nvPr/>
        </p:nvSpPr>
        <p:spPr>
          <a:xfrm>
            <a:off x="2453656" y="5547503"/>
            <a:ext cx="2520000" cy="79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Yekan" panose="00000400000000000000" pitchFamily="2" charset="-78"/>
              </a:rPr>
              <a:t>توی سفر</a:t>
            </a:r>
            <a:endParaRPr lang="en-US" sz="4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4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584" y="844577"/>
            <a:ext cx="8366949" cy="798144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ورزش</a:t>
            </a:r>
            <a:r>
              <a:rPr lang="fa-IR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،</a:t>
            </a:r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بهتره </a:t>
            </a:r>
            <a:r>
              <a:rPr lang="fa-IR" sz="4400" b="1" dirty="0">
                <a:solidFill>
                  <a:schemeClr val="accent4"/>
                </a:solidFill>
                <a:cs typeface="B Yekan" panose="00000400000000000000" pitchFamily="2" charset="-78"/>
              </a:rPr>
              <a:t>اسپرسو</a:t>
            </a:r>
            <a:r>
              <a:rPr lang="fa-IR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بخورید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65909" y="1753552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چون کافئینش زیاده و سریع جذب بدن میشه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5" y="4633595"/>
            <a:ext cx="1309302" cy="1498016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91" y="4189788"/>
            <a:ext cx="1930454" cy="232356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796713" y="3027856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برای درست کردن </a:t>
            </a: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</a:t>
            </a: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،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</a:b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به </a:t>
            </a:r>
            <a:r>
              <a:rPr lang="fa-I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</a:t>
            </a:r>
            <a:r>
              <a:rPr lang="fa-I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یا </a:t>
            </a:r>
            <a:r>
              <a:rPr lang="fa-I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اسپرسوساز</a:t>
            </a:r>
            <a:r>
              <a:rPr lang="fa-I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نیاز دارید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0972" y="6230338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 (قهوه جوش روگازی)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3584" y="6230338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اسپرسوساز (حرفه ای)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9" y="844577"/>
            <a:ext cx="2978802" cy="23607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8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073482" y="4982238"/>
            <a:ext cx="27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دستگاهها کلیک کنید ←</a:t>
            </a:r>
          </a:p>
        </p:txBody>
      </p:sp>
    </p:spTree>
    <p:extLst>
      <p:ext uri="{BB962C8B-B14F-4D97-AF65-F5344CB8AC3E}">
        <p14:creationId xmlns:p14="http://schemas.microsoft.com/office/powerpoint/2010/main" val="6821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8000" y="1136820"/>
            <a:ext cx="8366949" cy="798144"/>
          </a:xfrm>
        </p:spPr>
        <p:txBody>
          <a:bodyPr/>
          <a:lstStyle/>
          <a:p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محل کار، میتونید </a:t>
            </a:r>
            <a:r>
              <a:rPr lang="fa-IR" sz="40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اسپرسو یا فرانسه </a:t>
            </a: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درست کنید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5" y="4489217"/>
            <a:ext cx="1309302" cy="149801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54841" y="2338857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کافیه یکی از وسایل زیر رو داشته باشید: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0972" y="6085960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 (قهوه جوش روگازی)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4" y="1162267"/>
            <a:ext cx="1877896" cy="4179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05" y="3945151"/>
            <a:ext cx="2082665" cy="20826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99966" y="6059422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فرنچ پرس (قهوه فرانسه)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7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073482" y="4868893"/>
            <a:ext cx="27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دستگاهها کلیک کنید ←</a:t>
            </a:r>
          </a:p>
        </p:txBody>
      </p:sp>
    </p:spTree>
    <p:extLst>
      <p:ext uri="{BB962C8B-B14F-4D97-AF65-F5344CB8AC3E}">
        <p14:creationId xmlns:p14="http://schemas.microsoft.com/office/powerpoint/2010/main" val="527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8000" y="1136820"/>
            <a:ext cx="8366949" cy="798144"/>
          </a:xfrm>
        </p:spPr>
        <p:txBody>
          <a:bodyPr/>
          <a:lstStyle/>
          <a:p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توی خونه میتونید</a:t>
            </a:r>
            <a:b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</a:b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40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اسپرسو، فرانسه یا ترک </a:t>
            </a: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درست کنید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54841" y="1849160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با یکی از وسایل زیر: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17337" y="5042994"/>
            <a:ext cx="85632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69" y="3086865"/>
            <a:ext cx="1721211" cy="1721211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9" y="3085548"/>
            <a:ext cx="1701132" cy="20475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72894" y="4988803"/>
            <a:ext cx="10310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فرنچ پرس</a:t>
            </a:r>
          </a:p>
        </p:txBody>
      </p: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9584" y="3011092"/>
            <a:ext cx="2088230" cy="18388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76958" y="5043687"/>
            <a:ext cx="9284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قهوه ساز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30283" y="5042994"/>
            <a:ext cx="11352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اسپرسوساز</a:t>
            </a:r>
          </a:p>
        </p:txBody>
      </p:sp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02" y="3490305"/>
            <a:ext cx="1082068" cy="1238030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354" y="3041685"/>
            <a:ext cx="1629803" cy="16298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75473" y="4977841"/>
            <a:ext cx="63671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جذوه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04191" y="5458188"/>
            <a:ext cx="129234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اسپرسو ساده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40810" y="5436081"/>
            <a:ext cx="1189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قهوه فرانسه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10158" y="5458188"/>
            <a:ext cx="1189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قهوه فرانسه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33113" y="5458188"/>
            <a:ext cx="15295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اسپرسو حرفه‌ای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35204" y="5405608"/>
            <a:ext cx="100380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قهوه ترک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31" name="Rounded Rectangle 30">
              <a:hlinkClick r:id="rId13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9107570" y="4302156"/>
            <a:ext cx="27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دستگاهها کلیک کنید ←</a:t>
            </a:r>
          </a:p>
        </p:txBody>
      </p:sp>
    </p:spTree>
    <p:extLst>
      <p:ext uri="{BB962C8B-B14F-4D97-AF65-F5344CB8AC3E}">
        <p14:creationId xmlns:p14="http://schemas.microsoft.com/office/powerpoint/2010/main" val="16462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1202" y="876488"/>
            <a:ext cx="8366949" cy="798144"/>
          </a:xfrm>
        </p:spPr>
        <p:txBody>
          <a:bodyPr/>
          <a:lstStyle/>
          <a:p>
            <a:pPr algn="ctr"/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شب بیداری</a:t>
            </a:r>
            <a:b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</a:b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40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اسپرسوی پرکافئین</a:t>
            </a: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 بخورید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96713" y="2241723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اسپرسوی پرکافئین، درصد روبوستاش زیاده</a:t>
            </a:r>
            <a:b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</a:b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( مثلاً 90% روبوستا عالیه)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5" y="4633595"/>
            <a:ext cx="1309302" cy="1498016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91" y="4189788"/>
            <a:ext cx="1930454" cy="232356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796713" y="3499759"/>
            <a:ext cx="9802023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برای درست کردن </a:t>
            </a: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</a:t>
            </a: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،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</a:b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به </a:t>
            </a:r>
            <a:r>
              <a:rPr lang="fa-I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</a:t>
            </a:r>
            <a:r>
              <a:rPr lang="fa-I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یا </a:t>
            </a:r>
            <a:r>
              <a:rPr lang="fa-I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اسپرسوساز</a:t>
            </a:r>
            <a:r>
              <a:rPr lang="fa-IR" sz="3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نیاز دارید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0972" y="6230338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 (قهوه جوش روگازی)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3584" y="6230338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اسپرسوساز (حرفه ای)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9" y="827231"/>
            <a:ext cx="2978802" cy="23607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8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073482" y="4982238"/>
            <a:ext cx="27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دستگاهها کلیک کنید ←</a:t>
            </a:r>
          </a:p>
        </p:txBody>
      </p:sp>
    </p:spTree>
    <p:extLst>
      <p:ext uri="{BB962C8B-B14F-4D97-AF65-F5344CB8AC3E}">
        <p14:creationId xmlns:p14="http://schemas.microsoft.com/office/powerpoint/2010/main" val="32873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9031" y="802105"/>
            <a:ext cx="8366949" cy="798144"/>
          </a:xfrm>
        </p:spPr>
        <p:txBody>
          <a:bodyPr/>
          <a:lstStyle/>
          <a:p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لاغری، </a:t>
            </a:r>
            <a:r>
              <a:rPr lang="fa-IR" sz="40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اسپرسو و فرانسه </a:t>
            </a: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مناسب است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54841" y="1849160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با یکی از وسایل زیر: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0867838" y="5911516"/>
            <a:ext cx="513348" cy="352926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75652" y="4968538"/>
            <a:ext cx="85632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52" y="3011092"/>
            <a:ext cx="1721211" cy="172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74" y="3011092"/>
            <a:ext cx="1701132" cy="20475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95569" y="4905981"/>
            <a:ext cx="10310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فرنچ پرس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8598" y="4968538"/>
            <a:ext cx="11352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اسپرسوساز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17" y="3415849"/>
            <a:ext cx="1082068" cy="12380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62506" y="5383732"/>
            <a:ext cx="129234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اسپرسو ساده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63485" y="5353259"/>
            <a:ext cx="1189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قهوه فرانسه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91428" y="5383732"/>
            <a:ext cx="15295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اسپرسو حرفه‌ای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9"/>
          <a:stretch/>
        </p:blipFill>
        <p:spPr>
          <a:xfrm>
            <a:off x="273737" y="1640750"/>
            <a:ext cx="2283665" cy="341788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7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586830" y="4034864"/>
            <a:ext cx="27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دستگاهها کلیک کنید ←</a:t>
            </a:r>
          </a:p>
        </p:txBody>
      </p:sp>
    </p:spTree>
    <p:extLst>
      <p:ext uri="{BB962C8B-B14F-4D97-AF65-F5344CB8AC3E}">
        <p14:creationId xmlns:p14="http://schemas.microsoft.com/office/powerpoint/2010/main" val="22835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909" y="529415"/>
            <a:ext cx="9647697" cy="798144"/>
          </a:xfrm>
        </p:spPr>
        <p:txBody>
          <a:bodyPr/>
          <a:lstStyle/>
          <a:p>
            <a:r>
              <a:rPr lang="fa-I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مهمونی با تعداد بالا </a:t>
            </a:r>
            <a:r>
              <a:rPr lang="fa-IR" sz="36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فرانسه </a:t>
            </a:r>
            <a:r>
              <a:rPr lang="fa-I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درست کنید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68223" y="1385731"/>
            <a:ext cx="7766936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38791" y="1670545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هر چی قوری قهوه ساز بزرگتر باشه، تعداد بیشتری جواب میده</a:t>
            </a:r>
          </a:p>
          <a:p>
            <a:pPr rtl="1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27" y="701026"/>
            <a:ext cx="3082326" cy="27141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15727" y="3467071"/>
            <a:ext cx="9284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قهوه ساز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8927" y="3881572"/>
            <a:ext cx="1189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قهوه فرانسه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90723" y="3946199"/>
            <a:ext cx="3667317" cy="2717020"/>
            <a:chOff x="4136874" y="3085548"/>
            <a:chExt cx="3667317" cy="27170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059" y="3085548"/>
              <a:ext cx="1701132" cy="204754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330283" y="5042994"/>
              <a:ext cx="1135247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اسپرسوساز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6874" y="3085548"/>
              <a:ext cx="1629803" cy="162980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047767" y="5008048"/>
              <a:ext cx="636713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جذوه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33113" y="5417847"/>
              <a:ext cx="152958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900" b="1" dirty="0" smtClean="0">
                  <a:solidFill>
                    <a:schemeClr val="accent5">
                      <a:lumMod val="50000"/>
                    </a:schemeClr>
                  </a:solidFill>
                  <a:cs typeface="B Nazanin" panose="00000400000000000000" pitchFamily="2" charset="-78"/>
                </a:rPr>
                <a:t>اسپرسو حرفه‌ای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7498" y="5368580"/>
              <a:ext cx="100380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900" b="1" dirty="0" smtClean="0">
                  <a:solidFill>
                    <a:schemeClr val="accent5">
                      <a:lumMod val="50000"/>
                    </a:schemeClr>
                  </a:solidFill>
                  <a:cs typeface="B Nazanin" panose="00000400000000000000" pitchFamily="2" charset="-78"/>
                </a:rPr>
                <a:t>قهوه ترک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31" name="Rounded Rectangle 30">
              <a:hlinkClick r:id="rId6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2985925" y="2732277"/>
            <a:ext cx="8366949" cy="798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تعداد کم </a:t>
            </a:r>
            <a:r>
              <a:rPr lang="fa-IR" sz="32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اسپرسو </a:t>
            </a:r>
            <a:r>
              <a:rPr lang="fa-IR" sz="3200" b="1" dirty="0">
                <a:solidFill>
                  <a:schemeClr val="accent4"/>
                </a:solidFill>
                <a:cs typeface="B Yekan" panose="00000400000000000000" pitchFamily="2" charset="-78"/>
              </a:rPr>
              <a:t>و ترک </a:t>
            </a:r>
            <a:r>
              <a:rPr lang="fa-I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هم خوبه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9399" y="4785305"/>
            <a:ext cx="27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دستگاهها کلیک کنید ←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86856" y="2323335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 کلیک کنید ←</a:t>
            </a:r>
          </a:p>
        </p:txBody>
      </p:sp>
    </p:spTree>
    <p:extLst>
      <p:ext uri="{BB962C8B-B14F-4D97-AF65-F5344CB8AC3E}">
        <p14:creationId xmlns:p14="http://schemas.microsoft.com/office/powerpoint/2010/main" val="19544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9031" y="802105"/>
            <a:ext cx="8366949" cy="798144"/>
          </a:xfrm>
        </p:spPr>
        <p:txBody>
          <a:bodyPr/>
          <a:lstStyle/>
          <a:p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برای سفر، </a:t>
            </a:r>
            <a:r>
              <a:rPr lang="fa-IR" sz="4000" b="1" dirty="0" smtClean="0">
                <a:solidFill>
                  <a:schemeClr val="accent4"/>
                </a:solidFill>
                <a:cs typeface="B Yekan" panose="00000400000000000000" pitchFamily="2" charset="-78"/>
              </a:rPr>
              <a:t>اسپرسو و فرانسه </a:t>
            </a:r>
            <a:r>
              <a:rPr lang="fa-I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مناسبه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05037" y="1684273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اگه پیک نیک دارید، با موکاپات قهوه درست کنید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0867838" y="5911516"/>
            <a:ext cx="513348" cy="352926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74273" y="2860817"/>
            <a:ext cx="85632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موکاپات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4" y="5776102"/>
            <a:ext cx="1336615" cy="62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37" y="3749396"/>
            <a:ext cx="1721211" cy="17212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86908" y="5460685"/>
            <a:ext cx="10310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فرنچ پرس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1" y="1545268"/>
            <a:ext cx="1082068" cy="12380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56264" y="3130696"/>
            <a:ext cx="129234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اسپرسو ساده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58856" y="5776102"/>
            <a:ext cx="1189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9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قهوه فرانسه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223931" y="5662606"/>
            <a:ext cx="2374805" cy="850747"/>
            <a:chOff x="9223931" y="5662606"/>
            <a:chExt cx="2374805" cy="850747"/>
          </a:xfrm>
        </p:grpSpPr>
        <p:sp>
          <p:nvSpPr>
            <p:cNvPr id="23" name="Rounded Rectangle 22">
              <a:hlinkClick r:id="rId5" action="ppaction://hlinksldjump"/>
            </p:cNvPr>
            <p:cNvSpPr/>
            <p:nvPr/>
          </p:nvSpPr>
          <p:spPr>
            <a:xfrm>
              <a:off x="9223931" y="5662606"/>
              <a:ext cx="2374805" cy="85074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B Nazanin" panose="00000400000000000000" pitchFamily="2" charset="-78"/>
                </a:rPr>
                <a:t>     برگشت</a:t>
              </a:r>
              <a:endPara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0867838" y="5911516"/>
              <a:ext cx="513348" cy="35292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687183" y="3564730"/>
            <a:ext cx="27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روی عکس دستگاهها کلیک کنید ←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4837" y="4212974"/>
            <a:ext cx="9193699" cy="913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اگه فقط آبجوش دارید، از فرنچ پرس استفاده کنید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9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548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Courier New</vt:lpstr>
      <vt:lpstr>Trebuchet MS</vt:lpstr>
      <vt:lpstr>Wingdings</vt:lpstr>
      <vt:lpstr>Arial</vt:lpstr>
      <vt:lpstr>B Yekan</vt:lpstr>
      <vt:lpstr>Wingdings 3</vt:lpstr>
      <vt:lpstr>B Nazanin</vt:lpstr>
      <vt:lpstr>Tahoma</vt:lpstr>
      <vt:lpstr>Facet</vt:lpstr>
      <vt:lpstr>قهوه مناسب من چیه؟</vt:lpstr>
      <vt:lpstr>برای چه کاری قهوه می‌خواهید؟</vt:lpstr>
      <vt:lpstr>برای ورزش، بهتره اسپرسو بخورید</vt:lpstr>
      <vt:lpstr>برای محل کار، میتونید اسپرسو یا فرانسه درست کنید</vt:lpstr>
      <vt:lpstr>برای توی خونه میتونید  اسپرسو، فرانسه یا ترک درست کنید</vt:lpstr>
      <vt:lpstr>برای شب بیداری  اسپرسوی پرکافئین بخورید</vt:lpstr>
      <vt:lpstr>برای لاغری، اسپرسو و فرانسه مناسب است</vt:lpstr>
      <vt:lpstr>برای مهمونی با تعداد بالا فرانسه درست کنید</vt:lpstr>
      <vt:lpstr>برای سفر، اسپرسو و فرانسه مناسبه</vt:lpstr>
      <vt:lpstr>برای فال قهوه، باید قهوه ترک درست کنید</vt:lpstr>
      <vt:lpstr>موکاپات چیه؟</vt:lpstr>
      <vt:lpstr>اسپرسوساز چیه؟</vt:lpstr>
      <vt:lpstr>فرنچ پرس چیه؟</vt:lpstr>
      <vt:lpstr>قهوه‌ساز چیه؟</vt:lpstr>
      <vt:lpstr>جِذوه چیه؟</vt:lpstr>
      <vt:lpstr>چی نیاز دارید؟ قهوه یا قهوه‌ساز؟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162</cp:revision>
  <dcterms:created xsi:type="dcterms:W3CDTF">2020-03-28T13:39:27Z</dcterms:created>
  <dcterms:modified xsi:type="dcterms:W3CDTF">2020-04-06T13:32:46Z</dcterms:modified>
</cp:coreProperties>
</file>